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 id="2147483751" r:id="rId2"/>
    <p:sldMasterId id="2147483731" r:id="rId3"/>
    <p:sldMasterId id="2147483733" r:id="rId4"/>
  </p:sldMasterIdLst>
  <p:notesMasterIdLst>
    <p:notesMasterId r:id="rId1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7775575" cy="554355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143"/>
  </p:normalViewPr>
  <p:slideViewPr>
    <p:cSldViewPr snapToGrid="0">
      <p:cViewPr varScale="1">
        <p:scale>
          <a:sx n="151" d="100"/>
          <a:sy n="151" d="100"/>
        </p:scale>
        <p:origin x="14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E8B41DF-36B4-C840-835D-90D2EC3BFAE4}" type="datetimeFigureOut">
              <a:rPr lang="nl-NL" smtClean="0"/>
              <a:t>08-02-2023</a:t>
            </a:fld>
            <a:endParaRPr lang="nl-NL"/>
          </a:p>
        </p:txBody>
      </p:sp>
      <p:sp>
        <p:nvSpPr>
          <p:cNvPr id="4" name="Tijdelijke aanduiding voor dia-afbeelding 3"/>
          <p:cNvSpPr>
            <a:spLocks noGrp="1" noRot="1" noChangeAspect="1"/>
          </p:cNvSpPr>
          <p:nvPr>
            <p:ph type="sldImg" idx="2"/>
          </p:nvPr>
        </p:nvSpPr>
        <p:spPr>
          <a:xfrm>
            <a:off x="2947988" y="857250"/>
            <a:ext cx="3248025" cy="231457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3B2F822-FEB8-B64F-9024-E762A6B509C7}" type="slidenum">
              <a:rPr lang="nl-NL" smtClean="0"/>
              <a:t>‹nr.›</a:t>
            </a:fld>
            <a:endParaRPr lang="nl-NL"/>
          </a:p>
        </p:txBody>
      </p:sp>
    </p:spTree>
    <p:extLst>
      <p:ext uri="{BB962C8B-B14F-4D97-AF65-F5344CB8AC3E}">
        <p14:creationId xmlns:p14="http://schemas.microsoft.com/office/powerpoint/2010/main" val="291193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50943" y="2018304"/>
            <a:ext cx="3242217"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728522"/>
            <a:ext cx="4550899"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40418" y="4532197"/>
            <a:ext cx="870770" cy="304769"/>
          </a:xfrm>
          <a:prstGeom prst="rect">
            <a:avLst/>
          </a:prstGeom>
        </p:spPr>
      </p:pic>
      <p:pic>
        <p:nvPicPr>
          <p:cNvPr id="2" name="Picture 1" descr="A picture containing food, drawing&#10;&#10;Description automatically generated">
            <a:extLst>
              <a:ext uri="{FF2B5EF4-FFF2-40B4-BE49-F238E27FC236}">
                <a16:creationId xmlns:a16="http://schemas.microsoft.com/office/drawing/2014/main" id="{1F1268E1-CC0B-E5D6-5468-CD05DCBB7FD7}"/>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44824665-FEDC-5D64-F52D-6989375DFB86}"/>
              </a:ext>
            </a:extLst>
          </p:cNvPr>
          <p:cNvPicPr>
            <a:picLocks noChangeAspect="1"/>
          </p:cNvPicPr>
          <p:nvPr/>
        </p:nvPicPr>
        <p:blipFill>
          <a:blip r:embed="rId3"/>
          <a:stretch>
            <a:fillRect/>
          </a:stretch>
        </p:blipFill>
        <p:spPr>
          <a:xfrm>
            <a:off x="740418" y="4532197"/>
            <a:ext cx="870770" cy="304769"/>
          </a:xfrm>
          <a:prstGeom prst="rect">
            <a:avLst/>
          </a:prstGeom>
        </p:spPr>
      </p:pic>
      <p:sp>
        <p:nvSpPr>
          <p:cNvPr id="14" name="TextBox 13">
            <a:extLst>
              <a:ext uri="{FF2B5EF4-FFF2-40B4-BE49-F238E27FC236}">
                <a16:creationId xmlns:a16="http://schemas.microsoft.com/office/drawing/2014/main" id="{B45A800E-3727-C13F-7DDE-B0649F600C6C}"/>
              </a:ext>
            </a:extLst>
          </p:cNvPr>
          <p:cNvSpPr txBox="1"/>
          <p:nvPr/>
        </p:nvSpPr>
        <p:spPr>
          <a:xfrm>
            <a:off x="670095" y="605065"/>
            <a:ext cx="6030852" cy="2816034"/>
          </a:xfrm>
          <a:prstGeom prst="rect">
            <a:avLst/>
          </a:prstGeom>
          <a:noFill/>
        </p:spPr>
        <p:txBody>
          <a:bodyPr wrap="square" lIns="251999" tIns="151200" rIns="72000" bIns="46800" rtlCol="0">
            <a:spAutoFit/>
          </a:bodyPr>
          <a:lstStyle/>
          <a:p>
            <a:pPr>
              <a:lnSpc>
                <a:spcPts val="10200"/>
              </a:lnSpc>
            </a:pPr>
            <a:r>
              <a:rPr lang="nl-NL" sz="9600" dirty="0" err="1">
                <a:solidFill>
                  <a:schemeClr val="bg1"/>
                </a:solidFill>
                <a:latin typeface="American Captain" pitchFamily="2" charset="77"/>
              </a:rPr>
              <a:t>evolution</a:t>
            </a:r>
            <a:endParaRPr lang="en-NL" sz="9600" dirty="0">
              <a:solidFill>
                <a:schemeClr val="bg1"/>
              </a:solidFill>
              <a:latin typeface="American Captain" pitchFamily="2" charset="77"/>
            </a:endParaRPr>
          </a:p>
          <a:p>
            <a:pPr>
              <a:lnSpc>
                <a:spcPts val="10200"/>
              </a:lnSpc>
            </a:pPr>
            <a:r>
              <a:rPr lang="nl-NL" sz="9600" dirty="0">
                <a:solidFill>
                  <a:schemeClr val="bg1"/>
                </a:solidFill>
                <a:latin typeface="American Captain" pitchFamily="2" charset="77"/>
              </a:rPr>
              <a:t>Of a PO</a:t>
            </a:r>
            <a:endParaRPr lang="en-NL" sz="9600" dirty="0">
              <a:solidFill>
                <a:schemeClr val="bg1"/>
              </a:solidFill>
              <a:latin typeface="American Captain" pitchFamily="2" charset="77"/>
            </a:endParaRPr>
          </a:p>
        </p:txBody>
      </p:sp>
    </p:spTree>
    <p:extLst>
      <p:ext uri="{BB962C8B-B14F-4D97-AF65-F5344CB8AC3E}">
        <p14:creationId xmlns:p14="http://schemas.microsoft.com/office/powerpoint/2010/main" val="2350041464"/>
      </p:ext>
    </p:extLst>
  </p:cSld>
  <p:clrMapOvr>
    <a:masterClrMapping/>
  </p:clrMapOvr>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6239" y="759388"/>
            <a:ext cx="467777" cy="3969283"/>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524752" y="787133"/>
            <a:ext cx="467777" cy="3969283"/>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182C473E-EE1A-4EA4-8F39-26D733C3B28F}"/>
              </a:ext>
            </a:extLst>
          </p:cNvPr>
          <p:cNvGrpSpPr/>
          <p:nvPr/>
        </p:nvGrpSpPr>
        <p:grpSpPr>
          <a:xfrm>
            <a:off x="-206239" y="759388"/>
            <a:ext cx="467777" cy="3969283"/>
            <a:chOff x="-223173" y="759388"/>
            <a:chExt cx="467777" cy="3969283"/>
          </a:xfrm>
        </p:grpSpPr>
        <p:sp>
          <p:nvSpPr>
            <p:cNvPr id="4" name="Oval 3">
              <a:extLst>
                <a:ext uri="{FF2B5EF4-FFF2-40B4-BE49-F238E27FC236}">
                  <a16:creationId xmlns:a16="http://schemas.microsoft.com/office/drawing/2014/main" id="{53F7F88D-7897-E1EC-7F64-AE2676980DC4}"/>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Oval 4">
              <a:extLst>
                <a:ext uri="{FF2B5EF4-FFF2-40B4-BE49-F238E27FC236}">
                  <a16:creationId xmlns:a16="http://schemas.microsoft.com/office/drawing/2014/main" id="{986D3A83-6327-1113-B76F-89A5F06B610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EEFB9605-1F29-6BCD-DAED-81DE27C1DF63}"/>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BD1ACDA6-E2B9-040D-D784-BBC71CA71EEA}"/>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77B9AC76-99A3-C652-216C-B5D053AC2ED7}"/>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91FC4BA-0F5E-37E6-B7EB-175E0EFFA063}"/>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376070CA-B7AE-58E7-D79B-87D08E55FBC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0B7C29D0-99E2-9F6A-A2EC-B1C11B13D7D9}"/>
              </a:ext>
            </a:extLst>
          </p:cNvPr>
          <p:cNvGrpSpPr/>
          <p:nvPr/>
        </p:nvGrpSpPr>
        <p:grpSpPr>
          <a:xfrm>
            <a:off x="7524752" y="787133"/>
            <a:ext cx="467777" cy="3969283"/>
            <a:chOff x="-223173" y="759388"/>
            <a:chExt cx="467777" cy="3969283"/>
          </a:xfrm>
        </p:grpSpPr>
        <p:sp>
          <p:nvSpPr>
            <p:cNvPr id="28" name="Oval 27">
              <a:extLst>
                <a:ext uri="{FF2B5EF4-FFF2-40B4-BE49-F238E27FC236}">
                  <a16:creationId xmlns:a16="http://schemas.microsoft.com/office/drawing/2014/main" id="{01D8CCDB-A8FA-8031-CED9-F1C93C1F3308}"/>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6555CC4E-58A9-347A-D4D1-B6A8D9B3E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E4D8641D-D908-96AB-A912-961D791D64C4}"/>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Oval 30">
              <a:extLst>
                <a:ext uri="{FF2B5EF4-FFF2-40B4-BE49-F238E27FC236}">
                  <a16:creationId xmlns:a16="http://schemas.microsoft.com/office/drawing/2014/main" id="{7F6AE986-7A5F-3A1A-6BEB-34D18ACC399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Oval 31">
              <a:extLst>
                <a:ext uri="{FF2B5EF4-FFF2-40B4-BE49-F238E27FC236}">
                  <a16:creationId xmlns:a16="http://schemas.microsoft.com/office/drawing/2014/main" id="{43A29EB3-3CDA-35CC-DFDB-E80AA153B7CA}"/>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Oval 32">
              <a:extLst>
                <a:ext uri="{FF2B5EF4-FFF2-40B4-BE49-F238E27FC236}">
                  <a16:creationId xmlns:a16="http://schemas.microsoft.com/office/drawing/2014/main" id="{118E709B-7164-1891-3101-F07892C4DD86}"/>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Oval 33">
              <a:extLst>
                <a:ext uri="{FF2B5EF4-FFF2-40B4-BE49-F238E27FC236}">
                  <a16:creationId xmlns:a16="http://schemas.microsoft.com/office/drawing/2014/main" id="{3978FCF8-0312-7DB0-8155-156179208EA7}"/>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46901981"/>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14266" y="846908"/>
            <a:ext cx="428531" cy="3849734"/>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544375" y="846908"/>
            <a:ext cx="428531" cy="3849734"/>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48E35F68-6F41-66A7-3DC5-78A514F8956B}"/>
              </a:ext>
            </a:extLst>
          </p:cNvPr>
          <p:cNvGrpSpPr/>
          <p:nvPr/>
        </p:nvGrpSpPr>
        <p:grpSpPr>
          <a:xfrm>
            <a:off x="-214266" y="846908"/>
            <a:ext cx="428531" cy="3849734"/>
            <a:chOff x="-211217" y="823607"/>
            <a:chExt cx="428531" cy="3849734"/>
          </a:xfrm>
        </p:grpSpPr>
        <p:sp>
          <p:nvSpPr>
            <p:cNvPr id="4" name="Rounded Rectangle 3">
              <a:extLst>
                <a:ext uri="{FF2B5EF4-FFF2-40B4-BE49-F238E27FC236}">
                  <a16:creationId xmlns:a16="http://schemas.microsoft.com/office/drawing/2014/main" id="{8CA8BE51-183A-2F07-0B1B-24B20332B6BE}"/>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ounded Rectangle 4">
              <a:extLst>
                <a:ext uri="{FF2B5EF4-FFF2-40B4-BE49-F238E27FC236}">
                  <a16:creationId xmlns:a16="http://schemas.microsoft.com/office/drawing/2014/main" id="{B3C974BE-D218-805B-7088-B33D970B91F4}"/>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A61B9250-01C0-A54A-A7E1-CB34A474E3C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7AA67AB4-1996-EE35-C5DD-D9DF37C4D8F5}"/>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75A0C465-45F5-9EA9-C818-BEA039F9B373}"/>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7B838386-1DC4-8C37-D58E-75A870ACEB2C}"/>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Rounded Rectangle 25">
              <a:extLst>
                <a:ext uri="{FF2B5EF4-FFF2-40B4-BE49-F238E27FC236}">
                  <a16:creationId xmlns:a16="http://schemas.microsoft.com/office/drawing/2014/main" id="{B20760EB-63FE-51CF-6FF4-4C9C6AF4CFA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8F5663F5-BF2F-955E-E1E5-245170AF1E22}"/>
              </a:ext>
            </a:extLst>
          </p:cNvPr>
          <p:cNvGrpSpPr/>
          <p:nvPr/>
        </p:nvGrpSpPr>
        <p:grpSpPr>
          <a:xfrm>
            <a:off x="7544375" y="846908"/>
            <a:ext cx="428531" cy="3849734"/>
            <a:chOff x="-211217" y="823607"/>
            <a:chExt cx="428531" cy="3849734"/>
          </a:xfrm>
        </p:grpSpPr>
        <p:sp>
          <p:nvSpPr>
            <p:cNvPr id="28" name="Rounded Rectangle 27">
              <a:extLst>
                <a:ext uri="{FF2B5EF4-FFF2-40B4-BE49-F238E27FC236}">
                  <a16:creationId xmlns:a16="http://schemas.microsoft.com/office/drawing/2014/main" id="{8AE19D08-CDAB-8954-6129-0F83AF6E6388}"/>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Rounded Rectangle 28">
              <a:extLst>
                <a:ext uri="{FF2B5EF4-FFF2-40B4-BE49-F238E27FC236}">
                  <a16:creationId xmlns:a16="http://schemas.microsoft.com/office/drawing/2014/main" id="{0BF0F205-CD2D-9766-1999-6391F437C6B5}"/>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Rounded Rectangle 29">
              <a:extLst>
                <a:ext uri="{FF2B5EF4-FFF2-40B4-BE49-F238E27FC236}">
                  <a16:creationId xmlns:a16="http://schemas.microsoft.com/office/drawing/2014/main" id="{4ACDF134-3501-BD70-FD9F-FD81418F3B81}"/>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Rounded Rectangle 30">
              <a:extLst>
                <a:ext uri="{FF2B5EF4-FFF2-40B4-BE49-F238E27FC236}">
                  <a16:creationId xmlns:a16="http://schemas.microsoft.com/office/drawing/2014/main" id="{68432012-B56E-25F4-337A-44DB945E85D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Rounded Rectangle 31">
              <a:extLst>
                <a:ext uri="{FF2B5EF4-FFF2-40B4-BE49-F238E27FC236}">
                  <a16:creationId xmlns:a16="http://schemas.microsoft.com/office/drawing/2014/main" id="{BA62EE74-5103-C521-A918-3642C754ED69}"/>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Rounded Rectangle 32">
              <a:extLst>
                <a:ext uri="{FF2B5EF4-FFF2-40B4-BE49-F238E27FC236}">
                  <a16:creationId xmlns:a16="http://schemas.microsoft.com/office/drawing/2014/main" id="{5B9E8AFE-C11E-A838-7A2E-7B0D463715C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Rounded Rectangle 33">
              <a:extLst>
                <a:ext uri="{FF2B5EF4-FFF2-40B4-BE49-F238E27FC236}">
                  <a16:creationId xmlns:a16="http://schemas.microsoft.com/office/drawing/2014/main" id="{B8F63335-A6DB-8E92-BBC8-3B640379893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298178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477605" y="902073"/>
            <a:ext cx="562071" cy="3739403"/>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64102" y="917460"/>
            <a:ext cx="562071" cy="3739403"/>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98D7B091-6FAD-681C-A74E-8F124744D7C5}"/>
              </a:ext>
            </a:extLst>
          </p:cNvPr>
          <p:cNvGrpSpPr/>
          <p:nvPr/>
        </p:nvGrpSpPr>
        <p:grpSpPr>
          <a:xfrm>
            <a:off x="7477605" y="902073"/>
            <a:ext cx="562071" cy="3739403"/>
            <a:chOff x="-274986" y="1188204"/>
            <a:chExt cx="562071" cy="3739403"/>
          </a:xfrm>
        </p:grpSpPr>
        <p:sp>
          <p:nvSpPr>
            <p:cNvPr id="4" name="Sun 3">
              <a:extLst>
                <a:ext uri="{FF2B5EF4-FFF2-40B4-BE49-F238E27FC236}">
                  <a16:creationId xmlns:a16="http://schemas.microsoft.com/office/drawing/2014/main" id="{2AB50885-3F71-9316-B384-DFCDB00CB88E}"/>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Sun 4">
              <a:extLst>
                <a:ext uri="{FF2B5EF4-FFF2-40B4-BE49-F238E27FC236}">
                  <a16:creationId xmlns:a16="http://schemas.microsoft.com/office/drawing/2014/main" id="{40B7C2B2-F8DF-8B3D-B4F8-8DFE3666A239}"/>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0" name="Sun 19">
              <a:extLst>
                <a:ext uri="{FF2B5EF4-FFF2-40B4-BE49-F238E27FC236}">
                  <a16:creationId xmlns:a16="http://schemas.microsoft.com/office/drawing/2014/main" id="{81317A45-3671-B55A-E6D1-35431C289200}"/>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1" name="Sun 20">
              <a:extLst>
                <a:ext uri="{FF2B5EF4-FFF2-40B4-BE49-F238E27FC236}">
                  <a16:creationId xmlns:a16="http://schemas.microsoft.com/office/drawing/2014/main" id="{4365B06F-EFB5-1452-B679-29DF5DCE9AC3}"/>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2" name="Sun 21">
              <a:extLst>
                <a:ext uri="{FF2B5EF4-FFF2-40B4-BE49-F238E27FC236}">
                  <a16:creationId xmlns:a16="http://schemas.microsoft.com/office/drawing/2014/main" id="{57539536-0929-621D-C08E-C7A056B37B62}"/>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3" name="Sun 22">
              <a:extLst>
                <a:ext uri="{FF2B5EF4-FFF2-40B4-BE49-F238E27FC236}">
                  <a16:creationId xmlns:a16="http://schemas.microsoft.com/office/drawing/2014/main" id="{21BBF951-98AD-CB27-CAED-DDA51B14DF62}"/>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24" name="Group 23">
            <a:extLst>
              <a:ext uri="{FF2B5EF4-FFF2-40B4-BE49-F238E27FC236}">
                <a16:creationId xmlns:a16="http://schemas.microsoft.com/office/drawing/2014/main" id="{775E4DFD-924F-3242-5C55-5300D8F6F843}"/>
              </a:ext>
            </a:extLst>
          </p:cNvPr>
          <p:cNvGrpSpPr/>
          <p:nvPr/>
        </p:nvGrpSpPr>
        <p:grpSpPr>
          <a:xfrm>
            <a:off x="-264102" y="917460"/>
            <a:ext cx="562071" cy="3739403"/>
            <a:chOff x="-274986" y="1188204"/>
            <a:chExt cx="562071" cy="3739403"/>
          </a:xfrm>
        </p:grpSpPr>
        <p:sp>
          <p:nvSpPr>
            <p:cNvPr id="25" name="Sun 24">
              <a:extLst>
                <a:ext uri="{FF2B5EF4-FFF2-40B4-BE49-F238E27FC236}">
                  <a16:creationId xmlns:a16="http://schemas.microsoft.com/office/drawing/2014/main" id="{206F9557-4E1D-96D4-7218-B42F835FF4F3}"/>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6" name="Sun 25">
              <a:extLst>
                <a:ext uri="{FF2B5EF4-FFF2-40B4-BE49-F238E27FC236}">
                  <a16:creationId xmlns:a16="http://schemas.microsoft.com/office/drawing/2014/main" id="{47927E06-76BB-D5EC-4D1D-BA67E01AB56B}"/>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7" name="Sun 26">
              <a:extLst>
                <a:ext uri="{FF2B5EF4-FFF2-40B4-BE49-F238E27FC236}">
                  <a16:creationId xmlns:a16="http://schemas.microsoft.com/office/drawing/2014/main" id="{D3AC61BA-DCA4-9D0F-F20A-9A7933F327FD}"/>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8" name="Sun 27">
              <a:extLst>
                <a:ext uri="{FF2B5EF4-FFF2-40B4-BE49-F238E27FC236}">
                  <a16:creationId xmlns:a16="http://schemas.microsoft.com/office/drawing/2014/main" id="{3AB4F342-7509-7F86-01B6-9147F51449BE}"/>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9" name="Sun 28">
              <a:extLst>
                <a:ext uri="{FF2B5EF4-FFF2-40B4-BE49-F238E27FC236}">
                  <a16:creationId xmlns:a16="http://schemas.microsoft.com/office/drawing/2014/main" id="{E508B18C-CB39-4A7F-4414-C384CCBB1C20}"/>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30" name="Sun 29">
              <a:extLst>
                <a:ext uri="{FF2B5EF4-FFF2-40B4-BE49-F238E27FC236}">
                  <a16:creationId xmlns:a16="http://schemas.microsoft.com/office/drawing/2014/main" id="{81E23968-B886-E6A1-3516-CECE53979875}"/>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Tree>
    <p:extLst>
      <p:ext uri="{BB962C8B-B14F-4D97-AF65-F5344CB8AC3E}">
        <p14:creationId xmlns:p14="http://schemas.microsoft.com/office/powerpoint/2010/main" val="18288763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10353" y="934410"/>
            <a:ext cx="654574" cy="3707648"/>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431354" y="934409"/>
            <a:ext cx="654574" cy="3707648"/>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E74679B2-8EAB-224F-1119-6593CAD43E81}"/>
              </a:ext>
            </a:extLst>
          </p:cNvPr>
          <p:cNvGrpSpPr/>
          <p:nvPr/>
        </p:nvGrpSpPr>
        <p:grpSpPr>
          <a:xfrm>
            <a:off x="-310353" y="934410"/>
            <a:ext cx="654574" cy="3707648"/>
            <a:chOff x="-334760" y="912619"/>
            <a:chExt cx="654574" cy="3707648"/>
          </a:xfrm>
        </p:grpSpPr>
        <p:sp>
          <p:nvSpPr>
            <p:cNvPr id="3" name="Triangle 3">
              <a:extLst>
                <a:ext uri="{FF2B5EF4-FFF2-40B4-BE49-F238E27FC236}">
                  <a16:creationId xmlns:a16="http://schemas.microsoft.com/office/drawing/2014/main" id="{208EEAA4-D662-E524-E36F-8D5063945A3A}"/>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25">
              <a:extLst>
                <a:ext uri="{FF2B5EF4-FFF2-40B4-BE49-F238E27FC236}">
                  <a16:creationId xmlns:a16="http://schemas.microsoft.com/office/drawing/2014/main" id="{9C365D78-A413-C70A-F824-1E9851CA66E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26">
              <a:extLst>
                <a:ext uri="{FF2B5EF4-FFF2-40B4-BE49-F238E27FC236}">
                  <a16:creationId xmlns:a16="http://schemas.microsoft.com/office/drawing/2014/main" id="{4503D7B2-4994-A25B-0AE0-C6A914718F15}"/>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riangle 27">
              <a:extLst>
                <a:ext uri="{FF2B5EF4-FFF2-40B4-BE49-F238E27FC236}">
                  <a16:creationId xmlns:a16="http://schemas.microsoft.com/office/drawing/2014/main" id="{2B5A0EB9-A3FC-246E-0122-9188DA9A8C0E}"/>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Triangle 28">
              <a:extLst>
                <a:ext uri="{FF2B5EF4-FFF2-40B4-BE49-F238E27FC236}">
                  <a16:creationId xmlns:a16="http://schemas.microsoft.com/office/drawing/2014/main" id="{A75EA991-6BF9-0376-81CA-907D6DEEC69E}"/>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29">
              <a:extLst>
                <a:ext uri="{FF2B5EF4-FFF2-40B4-BE49-F238E27FC236}">
                  <a16:creationId xmlns:a16="http://schemas.microsoft.com/office/drawing/2014/main" id="{B01AA91D-6A6E-C484-B0D8-FC6F8187917C}"/>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9" name="Group 8">
            <a:extLst>
              <a:ext uri="{FF2B5EF4-FFF2-40B4-BE49-F238E27FC236}">
                <a16:creationId xmlns:a16="http://schemas.microsoft.com/office/drawing/2014/main" id="{CE64DC4B-F528-636B-96BA-132EA0D4647C}"/>
              </a:ext>
            </a:extLst>
          </p:cNvPr>
          <p:cNvGrpSpPr/>
          <p:nvPr/>
        </p:nvGrpSpPr>
        <p:grpSpPr>
          <a:xfrm>
            <a:off x="7431354" y="934409"/>
            <a:ext cx="654574" cy="3707648"/>
            <a:chOff x="-334760" y="912619"/>
            <a:chExt cx="654574" cy="3707648"/>
          </a:xfrm>
        </p:grpSpPr>
        <p:sp>
          <p:nvSpPr>
            <p:cNvPr id="10" name="Triangle 3">
              <a:extLst>
                <a:ext uri="{FF2B5EF4-FFF2-40B4-BE49-F238E27FC236}">
                  <a16:creationId xmlns:a16="http://schemas.microsoft.com/office/drawing/2014/main" id="{3968C15E-F63A-9471-CD5D-310A6A14A24B}"/>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25">
              <a:extLst>
                <a:ext uri="{FF2B5EF4-FFF2-40B4-BE49-F238E27FC236}">
                  <a16:creationId xmlns:a16="http://schemas.microsoft.com/office/drawing/2014/main" id="{00A06B46-C9C7-49EB-1F80-959EBAFCAB5F}"/>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26">
              <a:extLst>
                <a:ext uri="{FF2B5EF4-FFF2-40B4-BE49-F238E27FC236}">
                  <a16:creationId xmlns:a16="http://schemas.microsoft.com/office/drawing/2014/main" id="{41295F3A-D8AD-AF2E-B2FF-A34543687BEB}"/>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riangle 27">
              <a:extLst>
                <a:ext uri="{FF2B5EF4-FFF2-40B4-BE49-F238E27FC236}">
                  <a16:creationId xmlns:a16="http://schemas.microsoft.com/office/drawing/2014/main" id="{21C739F5-E66F-618D-1224-F5EF62CCC0B7}"/>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4" name="Triangle 28">
              <a:extLst>
                <a:ext uri="{FF2B5EF4-FFF2-40B4-BE49-F238E27FC236}">
                  <a16:creationId xmlns:a16="http://schemas.microsoft.com/office/drawing/2014/main" id="{9DF8D2FB-8ED8-20E6-1EA4-9310B7E3770D}"/>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29">
              <a:extLst>
                <a:ext uri="{FF2B5EF4-FFF2-40B4-BE49-F238E27FC236}">
                  <a16:creationId xmlns:a16="http://schemas.microsoft.com/office/drawing/2014/main" id="{CA0BB4E4-E025-5A67-CC6B-226FF357E66F}"/>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3123873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87548156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630462226"/>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144120" y="1593045"/>
            <a:ext cx="3399726" cy="2400657"/>
          </a:xfrm>
          <a:prstGeom prst="rect">
            <a:avLst/>
          </a:prstGeom>
        </p:spPr>
        <p:txBody>
          <a:bodyPr wrap="square">
            <a:spAutoFit/>
          </a:bodyPr>
          <a:lstStyle/>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work globally with trainers in the Netherlands, United Kingdom, and Singapore. Our mission is to help professionals become awesome Scrum Facilitators by supporting Scrum Masters, Product Owners, Developers and Leaders. A Scrum Facilitator's work is based on Scrum Goals, Values &amp; Principles. A Scrum Facilitator uses these aspects to support the effective use of Scrum in their organisation.</a:t>
            </a:r>
          </a:p>
          <a:p>
            <a:pPr algn="ctr"/>
            <a:endParaRPr lang="en-GB" sz="1000" b="0" dirty="0">
              <a:latin typeface="Ubuntu Light" panose="020B0304030602030204" pitchFamily="34" charset="0"/>
            </a:endParaRPr>
          </a:p>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are partners with </a:t>
            </a:r>
            <a:r>
              <a:rPr lang="en-GB" sz="1000" b="1" dirty="0" err="1">
                <a:latin typeface="Ubuntu Light" panose="020B0304030602030204" pitchFamily="34" charset="0"/>
              </a:rPr>
              <a:t>Scrum.org</a:t>
            </a:r>
            <a:r>
              <a:rPr lang="en-GB" sz="1000" b="0" dirty="0">
                <a:latin typeface="Ubuntu Light" panose="020B0304030602030204" pitchFamily="34" charset="0"/>
              </a:rPr>
              <a:t> and </a:t>
            </a:r>
            <a:r>
              <a:rPr lang="en-GB" sz="1000" b="1" dirty="0" err="1">
                <a:latin typeface="Ubuntu Light" panose="020B0304030602030204" pitchFamily="34" charset="0"/>
              </a:rPr>
              <a:t>ProKanban.org</a:t>
            </a:r>
            <a:r>
              <a:rPr lang="en-GB" sz="1000" b="0" dirty="0">
                <a:latin typeface="Ubuntu Light" panose="020B0304030602030204" pitchFamily="34" charset="0"/>
              </a:rPr>
              <a:t>. We design all classes to maximise the learning impact and student value. Our classes are highly interactive, industry relevant and an enjoyable learning experience. Each class has two certified, knowledgeable experts with extensive real-life experience.</a:t>
            </a:r>
          </a:p>
        </p:txBody>
      </p:sp>
      <p:pic>
        <p:nvPicPr>
          <p:cNvPr id="6" name="Picture 5">
            <a:extLst>
              <a:ext uri="{FF2B5EF4-FFF2-40B4-BE49-F238E27FC236}">
                <a16:creationId xmlns:a16="http://schemas.microsoft.com/office/drawing/2014/main" id="{D5E571BB-20EF-EA90-9C4F-5544C7572539}"/>
              </a:ext>
            </a:extLst>
          </p:cNvPr>
          <p:cNvPicPr>
            <a:picLocks noChangeAspect="1"/>
          </p:cNvPicPr>
          <p:nvPr/>
        </p:nvPicPr>
        <p:blipFill>
          <a:blip r:embed="rId2"/>
          <a:stretch>
            <a:fillRect/>
          </a:stretch>
        </p:blipFill>
        <p:spPr>
          <a:xfrm>
            <a:off x="4896817" y="4001212"/>
            <a:ext cx="1894331" cy="784451"/>
          </a:xfrm>
          <a:prstGeom prst="rect">
            <a:avLst/>
          </a:prstGeom>
        </p:spPr>
      </p:pic>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896817" y="5138972"/>
            <a:ext cx="1894330" cy="200055"/>
          </a:xfrm>
          <a:prstGeom prst="rect">
            <a:avLst/>
          </a:prstGeom>
          <a:noFill/>
        </p:spPr>
        <p:txBody>
          <a:bodyPr wrap="square" rtlCol="0">
            <a:spAutoFit/>
          </a:bodyPr>
          <a:lstStyle/>
          <a:p>
            <a:pPr algn="ctr"/>
            <a:r>
              <a:rPr lang="en-GB" sz="700" b="0" i="0" dirty="0" err="1">
                <a:solidFill>
                  <a:schemeClr val="bg1">
                    <a:lumMod val="50000"/>
                  </a:schemeClr>
                </a:solidFill>
                <a:latin typeface="Ubuntu Light" panose="020B0304030602030204" pitchFamily="34" charset="0"/>
              </a:rPr>
              <a:t>Scrumfacilitators.com</a:t>
            </a:r>
            <a:r>
              <a:rPr lang="en-GB" sz="700" b="0" i="0" dirty="0">
                <a:solidFill>
                  <a:schemeClr val="bg1">
                    <a:lumMod val="50000"/>
                  </a:schemeClr>
                </a:solidFill>
                <a:latin typeface="Ubuntu Light" panose="020B0304030602030204" pitchFamily="34" charset="0"/>
              </a:rPr>
              <a:t> – </a:t>
            </a:r>
            <a:r>
              <a:rPr lang="en-GB" sz="700" b="0" i="0" dirty="0" err="1">
                <a:solidFill>
                  <a:schemeClr val="bg1">
                    <a:lumMod val="50000"/>
                  </a:schemeClr>
                </a:solidFill>
                <a:latin typeface="Ubuntu Light" panose="020B0304030602030204" pitchFamily="34" charset="0"/>
              </a:rPr>
              <a:t>Tmpl</a:t>
            </a:r>
            <a:r>
              <a:rPr lang="en-GB" sz="700" b="0" i="0" dirty="0">
                <a:solidFill>
                  <a:schemeClr val="bg1">
                    <a:lumMod val="50000"/>
                  </a:schemeClr>
                </a:solidFill>
                <a:latin typeface="Ubuntu Light" panose="020B0304030602030204" pitchFamily="34" charset="0"/>
              </a:rPr>
              <a:t> 2.2</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1.0</a:t>
            </a:r>
            <a:endParaRPr lang="en-NL" dirty="0"/>
          </a:p>
        </p:txBody>
      </p:sp>
    </p:spTree>
    <p:extLst>
      <p:ext uri="{BB962C8B-B14F-4D97-AF65-F5344CB8AC3E}">
        <p14:creationId xmlns:p14="http://schemas.microsoft.com/office/powerpoint/2010/main" val="20154676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1160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2991908811"/>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851247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981584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929FD2-BE08-DE40-F11C-DE3CAE970204}"/>
              </a:ext>
            </a:extLst>
          </p:cNvPr>
          <p:cNvSpPr/>
          <p:nvPr/>
        </p:nvSpPr>
        <p:spPr>
          <a:xfrm>
            <a:off x="750942" y="3266399"/>
            <a:ext cx="4045559"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ectangle 14">
            <a:extLst>
              <a:ext uri="{FF2B5EF4-FFF2-40B4-BE49-F238E27FC236}">
                <a16:creationId xmlns:a16="http://schemas.microsoft.com/office/drawing/2014/main" id="{A5D2426B-2755-719C-B9D1-5A4D07AC6BB7}"/>
              </a:ext>
            </a:extLst>
          </p:cNvPr>
          <p:cNvSpPr/>
          <p:nvPr/>
        </p:nvSpPr>
        <p:spPr>
          <a:xfrm>
            <a:off x="750943" y="1976739"/>
            <a:ext cx="3255666"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686957"/>
            <a:ext cx="3339426"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40418" y="4532197"/>
            <a:ext cx="870770" cy="304769"/>
          </a:xfrm>
          <a:prstGeom prst="rect">
            <a:avLst/>
          </a:prstGeom>
        </p:spPr>
      </p:pic>
      <p:sp>
        <p:nvSpPr>
          <p:cNvPr id="8" name="TextBox 7">
            <a:extLst>
              <a:ext uri="{FF2B5EF4-FFF2-40B4-BE49-F238E27FC236}">
                <a16:creationId xmlns:a16="http://schemas.microsoft.com/office/drawing/2014/main" id="{2FC0C6D1-2BC7-35E2-CAF9-A5670A042FF3}"/>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Change </a:t>
            </a:r>
          </a:p>
          <a:p>
            <a:pPr>
              <a:lnSpc>
                <a:spcPts val="10200"/>
              </a:lnSpc>
            </a:pPr>
            <a:r>
              <a:rPr lang="en-NL" sz="9600" dirty="0">
                <a:solidFill>
                  <a:schemeClr val="bg1"/>
                </a:solidFill>
                <a:latin typeface="American Captain" pitchFamily="2" charset="77"/>
              </a:rPr>
              <a:t>Title in Template</a:t>
            </a:r>
          </a:p>
        </p:txBody>
      </p:sp>
      <p:sp>
        <p:nvSpPr>
          <p:cNvPr id="3" name="Rectangle 2">
            <a:extLst>
              <a:ext uri="{FF2B5EF4-FFF2-40B4-BE49-F238E27FC236}">
                <a16:creationId xmlns:a16="http://schemas.microsoft.com/office/drawing/2014/main" id="{1C79E33D-A0C7-272F-B30F-76099D7CB9F1}"/>
              </a:ext>
            </a:extLst>
          </p:cNvPr>
          <p:cNvSpPr/>
          <p:nvPr/>
        </p:nvSpPr>
        <p:spPr>
          <a:xfrm>
            <a:off x="750942" y="3266399"/>
            <a:ext cx="4045559"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4" name="Picture 3" descr="A picture containing food, drawing&#10;&#10;Description automatically generated">
            <a:extLst>
              <a:ext uri="{FF2B5EF4-FFF2-40B4-BE49-F238E27FC236}">
                <a16:creationId xmlns:a16="http://schemas.microsoft.com/office/drawing/2014/main" id="{1C3B4F29-7368-DB99-7F80-D0A5663D7A10}"/>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4B6AF67-A47A-650D-DAA3-C37B3DEE4961}"/>
              </a:ext>
            </a:extLst>
          </p:cNvPr>
          <p:cNvPicPr>
            <a:picLocks noChangeAspect="1"/>
          </p:cNvPicPr>
          <p:nvPr/>
        </p:nvPicPr>
        <p:blipFill>
          <a:blip r:embed="rId3"/>
          <a:stretch>
            <a:fillRect/>
          </a:stretch>
        </p:blipFill>
        <p:spPr>
          <a:xfrm>
            <a:off x="740418" y="4532197"/>
            <a:ext cx="870770" cy="304769"/>
          </a:xfrm>
          <a:prstGeom prst="rect">
            <a:avLst/>
          </a:prstGeom>
        </p:spPr>
      </p:pic>
      <p:sp>
        <p:nvSpPr>
          <p:cNvPr id="9" name="TextBox 8">
            <a:extLst>
              <a:ext uri="{FF2B5EF4-FFF2-40B4-BE49-F238E27FC236}">
                <a16:creationId xmlns:a16="http://schemas.microsoft.com/office/drawing/2014/main" id="{9364206F-D878-3F83-A338-92C6125F4F45}"/>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Change </a:t>
            </a:r>
          </a:p>
          <a:p>
            <a:pPr>
              <a:lnSpc>
                <a:spcPts val="10200"/>
              </a:lnSpc>
            </a:pPr>
            <a:r>
              <a:rPr lang="en-NL" sz="9600" dirty="0">
                <a:solidFill>
                  <a:schemeClr val="bg1"/>
                </a:solidFill>
                <a:latin typeface="American Captain" pitchFamily="2" charset="77"/>
              </a:rPr>
              <a:t>Title in Template</a:t>
            </a:r>
          </a:p>
        </p:txBody>
      </p:sp>
    </p:spTree>
    <p:extLst>
      <p:ext uri="{BB962C8B-B14F-4D97-AF65-F5344CB8AC3E}">
        <p14:creationId xmlns:p14="http://schemas.microsoft.com/office/powerpoint/2010/main" val="2769812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4806517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arkblue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567172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tx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782732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3769396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748715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Red BG Text Card">
    <p:bg>
      <p:bgPr>
        <a:solidFill>
          <a:srgbClr val="FFAAAA"/>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tx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0681296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85924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1.0</a:t>
            </a:r>
            <a:endParaRPr lang="en-NL"/>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Evolution of a PO</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239E3D9A-45E8-8847-2DC2-305195314080}"/>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Tree>
    <p:extLst>
      <p:ext uri="{BB962C8B-B14F-4D97-AF65-F5344CB8AC3E}">
        <p14:creationId xmlns:p14="http://schemas.microsoft.com/office/powerpoint/2010/main" val="3864766251"/>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1.0</a:t>
            </a:r>
            <a:endParaRPr lang="en-NL"/>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50FF8BCA-60FD-AF93-2C87-968B86AD0A7D}"/>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DBD474AF-DB95-EC6F-D0A9-7B214B22C13F}"/>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277606764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1.0</a:t>
            </a:r>
            <a:endParaRPr lang="en-NL"/>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15C4E10E-277D-8991-1A93-4CAB8FF23EB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77EDCC84-CA21-DE45-026E-7598221B87D1}"/>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295562248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26297905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w/ additional tex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708491" y="4465637"/>
            <a:ext cx="6372880" cy="460375"/>
          </a:xfrm>
          <a:prstGeom prst="rect">
            <a:avLst/>
          </a:prstGeom>
        </p:spPr>
        <p:txBody>
          <a:bodyPr anchor="ctr"/>
          <a:lstStyle>
            <a:lvl1pPr marL="0" indent="0" algn="ctr">
              <a:buNone/>
              <a:defRPr sz="2000">
                <a:solidFill>
                  <a:schemeClr val="bg1">
                    <a:lumMod val="50000"/>
                  </a:schemeClr>
                </a:solidFill>
                <a:latin typeface="Ubuntu" panose="020B0504030602030204" pitchFamily="34" charset="0"/>
              </a:defRPr>
            </a:lvl1pPr>
          </a:lstStyle>
          <a:p>
            <a:pPr lvl="0"/>
            <a:r>
              <a:rPr lang="en-GB" dirty="0"/>
              <a:t>Additional</a:t>
            </a:r>
            <a:r>
              <a:rPr lang="en-NL" dirty="0"/>
              <a:t> text</a:t>
            </a:r>
          </a:p>
        </p:txBody>
      </p:sp>
    </p:spTree>
    <p:extLst>
      <p:ext uri="{BB962C8B-B14F-4D97-AF65-F5344CB8AC3E}">
        <p14:creationId xmlns:p14="http://schemas.microsoft.com/office/powerpoint/2010/main" val="3689691819"/>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64610" y="944802"/>
            <a:ext cx="552540" cy="3615523"/>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482371" y="944802"/>
            <a:ext cx="552540" cy="3615523"/>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CCB83F0-E28E-83A9-C57F-FBF5E862F000}"/>
              </a:ext>
            </a:extLst>
          </p:cNvPr>
          <p:cNvGrpSpPr/>
          <p:nvPr/>
        </p:nvGrpSpPr>
        <p:grpSpPr>
          <a:xfrm>
            <a:off x="-264610" y="944802"/>
            <a:ext cx="552540" cy="3615523"/>
            <a:chOff x="-281544" y="944802"/>
            <a:chExt cx="552540" cy="3615523"/>
          </a:xfrm>
        </p:grpSpPr>
        <p:sp>
          <p:nvSpPr>
            <p:cNvPr id="3" name="Hexagon 2">
              <a:extLst>
                <a:ext uri="{FF2B5EF4-FFF2-40B4-BE49-F238E27FC236}">
                  <a16:creationId xmlns:a16="http://schemas.microsoft.com/office/drawing/2014/main" id="{FE18D4E3-AABE-7448-3884-59B26DCB7BE1}"/>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Hexagon 3">
              <a:extLst>
                <a:ext uri="{FF2B5EF4-FFF2-40B4-BE49-F238E27FC236}">
                  <a16:creationId xmlns:a16="http://schemas.microsoft.com/office/drawing/2014/main" id="{5EB4A121-CEEA-CE3F-A330-D21776665921}"/>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Hexagon 4">
              <a:extLst>
                <a:ext uri="{FF2B5EF4-FFF2-40B4-BE49-F238E27FC236}">
                  <a16:creationId xmlns:a16="http://schemas.microsoft.com/office/drawing/2014/main" id="{1102BEAE-4DE6-D118-382C-2489C1AD1C68}"/>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Hexagon 21">
              <a:extLst>
                <a:ext uri="{FF2B5EF4-FFF2-40B4-BE49-F238E27FC236}">
                  <a16:creationId xmlns:a16="http://schemas.microsoft.com/office/drawing/2014/main" id="{E26E46D9-C534-F688-2C9D-4E2E3A959A3A}"/>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Hexagon 23">
              <a:extLst>
                <a:ext uri="{FF2B5EF4-FFF2-40B4-BE49-F238E27FC236}">
                  <a16:creationId xmlns:a16="http://schemas.microsoft.com/office/drawing/2014/main" id="{B7A736CF-E873-8180-F0A9-593C539932A6}"/>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9F88A136-565B-718D-CEB3-22B0051DE198}"/>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A308E228-E1F0-0677-704C-49931E1ED9D3}"/>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BD6845A0-F46C-5820-68A1-229D9C772673}"/>
              </a:ext>
            </a:extLst>
          </p:cNvPr>
          <p:cNvGrpSpPr/>
          <p:nvPr/>
        </p:nvGrpSpPr>
        <p:grpSpPr>
          <a:xfrm>
            <a:off x="7482371" y="944802"/>
            <a:ext cx="552540" cy="3615523"/>
            <a:chOff x="-281544" y="944802"/>
            <a:chExt cx="552540" cy="3615523"/>
          </a:xfrm>
        </p:grpSpPr>
        <p:sp>
          <p:nvSpPr>
            <p:cNvPr id="28" name="Hexagon 27">
              <a:extLst>
                <a:ext uri="{FF2B5EF4-FFF2-40B4-BE49-F238E27FC236}">
                  <a16:creationId xmlns:a16="http://schemas.microsoft.com/office/drawing/2014/main" id="{3E2A97C1-651E-E4D9-1BEF-45800266431F}"/>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4F3B7CF5-3646-BC9E-2E65-E57E381997AA}"/>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3D33C432-AE5A-C825-AEB1-32D92CD2D006}"/>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9BEB6695-3ED5-422E-332C-BDAD81B4BB35}"/>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8344E131-20DB-8E3C-CFF9-70DA58818565}"/>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9D60D520-0F2B-647D-0E2A-4E9D0E1CC4BE}"/>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168F5750-F04B-C7F4-7847-5BD74B8FDD9A}"/>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36644127"/>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17826" y="912619"/>
            <a:ext cx="654574" cy="3707648"/>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422887" y="917951"/>
            <a:ext cx="654574" cy="3707648"/>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F45EFE6-6966-ABE2-8A02-DBAEA3F65E50}"/>
              </a:ext>
            </a:extLst>
          </p:cNvPr>
          <p:cNvGrpSpPr/>
          <p:nvPr/>
        </p:nvGrpSpPr>
        <p:grpSpPr>
          <a:xfrm>
            <a:off x="-317826" y="912619"/>
            <a:ext cx="654574" cy="3707648"/>
            <a:chOff x="-334760" y="912619"/>
            <a:chExt cx="654574" cy="3707648"/>
          </a:xfrm>
        </p:grpSpPr>
        <p:sp>
          <p:nvSpPr>
            <p:cNvPr id="3" name="Triangle 2">
              <a:extLst>
                <a:ext uri="{FF2B5EF4-FFF2-40B4-BE49-F238E27FC236}">
                  <a16:creationId xmlns:a16="http://schemas.microsoft.com/office/drawing/2014/main" id="{8B0E960E-AF2A-45E3-D9E3-9E1AAE1F87B4}"/>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3">
              <a:extLst>
                <a:ext uri="{FF2B5EF4-FFF2-40B4-BE49-F238E27FC236}">
                  <a16:creationId xmlns:a16="http://schemas.microsoft.com/office/drawing/2014/main" id="{A88366DE-40ED-3549-EB3E-7B18FD4FA71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4">
              <a:extLst>
                <a:ext uri="{FF2B5EF4-FFF2-40B4-BE49-F238E27FC236}">
                  <a16:creationId xmlns:a16="http://schemas.microsoft.com/office/drawing/2014/main" id="{6579CC43-766F-71F4-3ED8-7928C785617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0">
              <a:extLst>
                <a:ext uri="{FF2B5EF4-FFF2-40B4-BE49-F238E27FC236}">
                  <a16:creationId xmlns:a16="http://schemas.microsoft.com/office/drawing/2014/main" id="{571E2952-1A1A-381E-31A5-63775732C84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1">
              <a:extLst>
                <a:ext uri="{FF2B5EF4-FFF2-40B4-BE49-F238E27FC236}">
                  <a16:creationId xmlns:a16="http://schemas.microsoft.com/office/drawing/2014/main" id="{84DA13D9-B125-081B-1798-76CD8186F3D4}"/>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2">
              <a:extLst>
                <a:ext uri="{FF2B5EF4-FFF2-40B4-BE49-F238E27FC236}">
                  <a16:creationId xmlns:a16="http://schemas.microsoft.com/office/drawing/2014/main" id="{A3240F38-3146-A108-B852-A250D41E6644}"/>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4" name="Group 23">
            <a:extLst>
              <a:ext uri="{FF2B5EF4-FFF2-40B4-BE49-F238E27FC236}">
                <a16:creationId xmlns:a16="http://schemas.microsoft.com/office/drawing/2014/main" id="{29E27491-5001-F453-1CAD-7B2DD6B14F5F}"/>
              </a:ext>
            </a:extLst>
          </p:cNvPr>
          <p:cNvGrpSpPr/>
          <p:nvPr/>
        </p:nvGrpSpPr>
        <p:grpSpPr>
          <a:xfrm>
            <a:off x="7422887" y="917951"/>
            <a:ext cx="654574" cy="3707648"/>
            <a:chOff x="-334760" y="912619"/>
            <a:chExt cx="654574" cy="3707648"/>
          </a:xfrm>
        </p:grpSpPr>
        <p:sp>
          <p:nvSpPr>
            <p:cNvPr id="25" name="Triangle 24">
              <a:extLst>
                <a:ext uri="{FF2B5EF4-FFF2-40B4-BE49-F238E27FC236}">
                  <a16:creationId xmlns:a16="http://schemas.microsoft.com/office/drawing/2014/main" id="{B652699A-F3F3-018F-CB9E-F0DEA9FEF9A0}"/>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FDDC1C14-E4A0-35B9-A78D-F11BA4770717}"/>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7B72EC96-0C70-6D8F-BCFE-1AC07A574541}"/>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F161A126-3D1B-FCD0-C9F6-DD3DA3C91C6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4C10F12C-97F1-4D74-D9A6-A5C1243673A8}"/>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901AC332-2D05-5D73-438A-3F9BCFE805B6}"/>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16706217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4.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511508" y="495773"/>
            <a:ext cx="6748606" cy="4552006"/>
          </a:xfrm>
          <a:prstGeom prst="rect">
            <a:avLst/>
          </a:prstGeom>
          <a:blipFill>
            <a:blip r:embed="rId18"/>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334000" y="4543279"/>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1.0</a:t>
            </a:r>
            <a:endParaRPr lang="en-NL" dirty="0"/>
          </a:p>
        </p:txBody>
      </p:sp>
      <p:sp>
        <p:nvSpPr>
          <p:cNvPr id="2" name="Rectangle 1">
            <a:extLst>
              <a:ext uri="{FF2B5EF4-FFF2-40B4-BE49-F238E27FC236}">
                <a16:creationId xmlns:a16="http://schemas.microsoft.com/office/drawing/2014/main" id="{8653C070-03F0-0F77-0B09-1A99726A1229}"/>
              </a:ext>
            </a:extLst>
          </p:cNvPr>
          <p:cNvSpPr/>
          <p:nvPr/>
        </p:nvSpPr>
        <p:spPr>
          <a:xfrm>
            <a:off x="511508" y="495773"/>
            <a:ext cx="6748606" cy="4552006"/>
          </a:xfrm>
          <a:prstGeom prst="rect">
            <a:avLst/>
          </a:prstGeom>
          <a:blipFill>
            <a:blip r:embed="rId18"/>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Tree>
    <p:extLst>
      <p:ext uri="{BB962C8B-B14F-4D97-AF65-F5344CB8AC3E}">
        <p14:creationId xmlns:p14="http://schemas.microsoft.com/office/powerpoint/2010/main" val="148390617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25E5CE-7540-9C66-C09B-FE7F445ED79B}"/>
              </a:ext>
            </a:extLst>
          </p:cNvPr>
          <p:cNvSpPr>
            <a:spLocks noGrp="1"/>
          </p:cNvSpPr>
          <p:nvPr>
            <p:ph type="title"/>
          </p:nvPr>
        </p:nvSpPr>
        <p:spPr>
          <a:xfrm>
            <a:off x="534988" y="295275"/>
            <a:ext cx="6705600" cy="1071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7E164316-8B57-244E-5C78-40BA7528743F}"/>
              </a:ext>
            </a:extLst>
          </p:cNvPr>
          <p:cNvSpPr>
            <a:spLocks noGrp="1"/>
          </p:cNvSpPr>
          <p:nvPr>
            <p:ph type="body" idx="1"/>
          </p:nvPr>
        </p:nvSpPr>
        <p:spPr>
          <a:xfrm>
            <a:off x="534988" y="1476375"/>
            <a:ext cx="6705600" cy="35163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386B53B-C920-47C8-BCC4-882915F22BAA}"/>
              </a:ext>
            </a:extLst>
          </p:cNvPr>
          <p:cNvSpPr>
            <a:spLocks noGrp="1"/>
          </p:cNvSpPr>
          <p:nvPr>
            <p:ph type="dt" sz="half" idx="2"/>
          </p:nvPr>
        </p:nvSpPr>
        <p:spPr>
          <a:xfrm>
            <a:off x="534988" y="5138738"/>
            <a:ext cx="1749425" cy="29368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L"/>
          </a:p>
        </p:txBody>
      </p:sp>
      <p:sp>
        <p:nvSpPr>
          <p:cNvPr id="5" name="Footer Placeholder 4">
            <a:extLst>
              <a:ext uri="{FF2B5EF4-FFF2-40B4-BE49-F238E27FC236}">
                <a16:creationId xmlns:a16="http://schemas.microsoft.com/office/drawing/2014/main" id="{F73B9E96-57A7-BA84-1091-293324B04D19}"/>
              </a:ext>
            </a:extLst>
          </p:cNvPr>
          <p:cNvSpPr>
            <a:spLocks noGrp="1"/>
          </p:cNvSpPr>
          <p:nvPr>
            <p:ph type="ftr" sz="quarter" idx="3"/>
          </p:nvPr>
        </p:nvSpPr>
        <p:spPr>
          <a:xfrm>
            <a:off x="2574925" y="5138738"/>
            <a:ext cx="2625725" cy="29368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V 1.0</a:t>
            </a:r>
            <a:endParaRPr lang="en-NL"/>
          </a:p>
        </p:txBody>
      </p:sp>
      <p:sp>
        <p:nvSpPr>
          <p:cNvPr id="6" name="Slide Number Placeholder 5">
            <a:extLst>
              <a:ext uri="{FF2B5EF4-FFF2-40B4-BE49-F238E27FC236}">
                <a16:creationId xmlns:a16="http://schemas.microsoft.com/office/drawing/2014/main" id="{A2DCD9A7-7627-4507-4AF4-0A29CC7D69E1}"/>
              </a:ext>
            </a:extLst>
          </p:cNvPr>
          <p:cNvSpPr>
            <a:spLocks noGrp="1"/>
          </p:cNvSpPr>
          <p:nvPr>
            <p:ph type="sldNum" sz="quarter" idx="4"/>
          </p:nvPr>
        </p:nvSpPr>
        <p:spPr>
          <a:xfrm>
            <a:off x="5491163" y="5138738"/>
            <a:ext cx="1749425" cy="293687"/>
          </a:xfrm>
          <a:prstGeom prst="rect">
            <a:avLst/>
          </a:prstGeom>
        </p:spPr>
        <p:txBody>
          <a:bodyPr vert="horz" lIns="91440" tIns="45720" rIns="91440" bIns="45720" rtlCol="0" anchor="ctr"/>
          <a:lstStyle>
            <a:lvl1pPr algn="r">
              <a:defRPr sz="1200">
                <a:solidFill>
                  <a:schemeClr val="tx1">
                    <a:tint val="75000"/>
                  </a:schemeClr>
                </a:solidFill>
              </a:defRPr>
            </a:lvl1pPr>
          </a:lstStyle>
          <a:p>
            <a:fld id="{3C75786A-9505-7F49-9EA4-C5D1FEFFEED9}" type="slidenum">
              <a:rPr lang="en-NL" smtClean="0"/>
              <a:t>‹nr.›</a:t>
            </a:fld>
            <a:endParaRPr lang="en-NL"/>
          </a:p>
        </p:txBody>
      </p:sp>
    </p:spTree>
    <p:extLst>
      <p:ext uri="{BB962C8B-B14F-4D97-AF65-F5344CB8AC3E}">
        <p14:creationId xmlns:p14="http://schemas.microsoft.com/office/powerpoint/2010/main" val="249717022"/>
      </p:ext>
    </p:extLst>
  </p:cSld>
  <p:clrMap bg1="lt1" tx1="dk1" bg2="lt2" tx2="dk2" accent1="accent1" accent2="accent2" accent3="accent3" accent4="accent4" accent5="accent5" accent6="accent6" hlink="hlink" folHlink="folHlink"/>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888000" y="1"/>
            <a:ext cx="3888000" cy="5543550"/>
          </a:xfrm>
          <a:prstGeom prst="roundRect">
            <a:avLst>
              <a:gd name="adj" fmla="val 0"/>
            </a:avLst>
          </a:prstGeom>
          <a:blipFill>
            <a:blip r:embed="rId4"/>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48"/>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5"/>
          <a:stretch>
            <a:fillRect/>
          </a:stretch>
        </p:blipFill>
        <p:spPr>
          <a:xfrm>
            <a:off x="4685776" y="-301473"/>
            <a:ext cx="2333389" cy="2576711"/>
          </a:xfrm>
          <a:prstGeom prst="rect">
            <a:avLst/>
          </a:prstGeom>
        </p:spPr>
      </p:pic>
    </p:spTree>
    <p:extLst>
      <p:ext uri="{BB962C8B-B14F-4D97-AF65-F5344CB8AC3E}">
        <p14:creationId xmlns:p14="http://schemas.microsoft.com/office/powerpoint/2010/main" val="2450215900"/>
      </p:ext>
    </p:extLst>
  </p:cSld>
  <p:clrMap bg1="lt1" tx1="dk1" bg2="lt2" tx2="dk2" accent1="accent1" accent2="accent2" accent3="accent3" accent4="accent4" accent5="accent5" accent6="accent6" hlink="hlink" folHlink="folHlink"/>
  <p:sldLayoutIdLst>
    <p:sldLayoutId id="2147483732"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2"/>
          <a:srcRect l="9786" t="25471" r="19821" b="29132"/>
          <a:stretch/>
        </p:blipFill>
        <p:spPr>
          <a:xfrm>
            <a:off x="6168224" y="352394"/>
            <a:ext cx="1214285" cy="783118"/>
          </a:xfrm>
          <a:prstGeom prst="rect">
            <a:avLst/>
          </a:prstGeom>
        </p:spPr>
      </p:pic>
      <p:sp>
        <p:nvSpPr>
          <p:cNvPr id="6" name="Footer Placeholder 4">
            <a:extLst>
              <a:ext uri="{FF2B5EF4-FFF2-40B4-BE49-F238E27FC236}">
                <a16:creationId xmlns:a16="http://schemas.microsoft.com/office/drawing/2014/main" id="{ABAAB540-E80F-2465-76AB-7A045D53756D}"/>
              </a:ext>
            </a:extLst>
          </p:cNvPr>
          <p:cNvSpPr>
            <a:spLocks noGrp="1"/>
          </p:cNvSpPr>
          <p:nvPr>
            <p:ph type="ftr" sz="quarter" idx="3"/>
          </p:nvPr>
        </p:nvSpPr>
        <p:spPr>
          <a:xfrm>
            <a:off x="5681351" y="5016604"/>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1.0</a:t>
            </a:r>
            <a:endParaRPr lang="en-NL" dirty="0"/>
          </a:p>
        </p:txBody>
      </p:sp>
    </p:spTree>
    <p:extLst>
      <p:ext uri="{BB962C8B-B14F-4D97-AF65-F5344CB8AC3E}">
        <p14:creationId xmlns:p14="http://schemas.microsoft.com/office/powerpoint/2010/main" val="28996715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50" r:id="rId9"/>
    <p:sldLayoutId id="2147483742" r:id="rId10"/>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68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162948C9-AAB4-83FF-4975-E0C39485FE12}"/>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3954423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E9DB290-5941-519F-EA3C-CF1147CEC9AD}"/>
              </a:ext>
            </a:extLst>
          </p:cNvPr>
          <p:cNvSpPr>
            <a:spLocks noGrp="1"/>
          </p:cNvSpPr>
          <p:nvPr>
            <p:ph type="body" sz="quarter" idx="12"/>
          </p:nvPr>
        </p:nvSpPr>
        <p:spPr/>
        <p:txBody>
          <a:bodyPr/>
          <a:lstStyle/>
          <a:p>
            <a:r>
              <a:rPr lang="nl-NL" sz="8800" dirty="0">
                <a:solidFill>
                  <a:schemeClr val="bg1"/>
                </a:solidFill>
              </a:rPr>
              <a:t>entrepreneur</a:t>
            </a:r>
          </a:p>
        </p:txBody>
      </p:sp>
      <p:pic>
        <p:nvPicPr>
          <p:cNvPr id="3" name="Picture 1">
            <a:extLst>
              <a:ext uri="{FF2B5EF4-FFF2-40B4-BE49-F238E27FC236}">
                <a16:creationId xmlns:a16="http://schemas.microsoft.com/office/drawing/2014/main" id="{CD771380-AD63-26A4-B736-2EA9B77AF14A}"/>
              </a:ext>
            </a:extLst>
          </p:cNvPr>
          <p:cNvPicPr>
            <a:picLocks noChangeAspect="1"/>
          </p:cNvPicPr>
          <p:nvPr/>
        </p:nvPicPr>
        <p:blipFill>
          <a:blip r:embed="rId2"/>
          <a:stretch>
            <a:fillRect/>
          </a:stretch>
        </p:blipFill>
        <p:spPr>
          <a:xfrm>
            <a:off x="2870525" y="3546419"/>
            <a:ext cx="2034524" cy="1805641"/>
          </a:xfrm>
          <a:prstGeom prst="rect">
            <a:avLst/>
          </a:prstGeom>
        </p:spPr>
      </p:pic>
    </p:spTree>
    <p:extLst>
      <p:ext uri="{BB962C8B-B14F-4D97-AF65-F5344CB8AC3E}">
        <p14:creationId xmlns:p14="http://schemas.microsoft.com/office/powerpoint/2010/main" val="2196888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5CC721D-63A4-2797-3E00-40B7B3DD6D38}"/>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46430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21FCA157-7EDD-8336-CB38-9B61410B6BB2}"/>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62663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8FB117C-58CC-EE70-4CCE-4FE2D09EC775}"/>
              </a:ext>
            </a:extLst>
          </p:cNvPr>
          <p:cNvSpPr>
            <a:spLocks noGrp="1"/>
          </p:cNvSpPr>
          <p:nvPr>
            <p:ph type="body" sz="quarter" idx="12"/>
          </p:nvPr>
        </p:nvSpPr>
        <p:spPr/>
        <p:txBody>
          <a:bodyPr/>
          <a:lstStyle/>
          <a:p>
            <a:r>
              <a:rPr lang="nl-NL" sz="8800" dirty="0" err="1"/>
              <a:t>scribe</a:t>
            </a:r>
            <a:endParaRPr lang="nl-NL" sz="8800" dirty="0"/>
          </a:p>
        </p:txBody>
      </p:sp>
      <p:pic>
        <p:nvPicPr>
          <p:cNvPr id="3" name="Picture 1">
            <a:extLst>
              <a:ext uri="{FF2B5EF4-FFF2-40B4-BE49-F238E27FC236}">
                <a16:creationId xmlns:a16="http://schemas.microsoft.com/office/drawing/2014/main" id="{D398BE14-5231-1BD7-4526-2E720BC4BEDD}"/>
              </a:ext>
            </a:extLst>
          </p:cNvPr>
          <p:cNvPicPr>
            <a:picLocks noChangeAspect="1"/>
          </p:cNvPicPr>
          <p:nvPr/>
        </p:nvPicPr>
        <p:blipFill>
          <a:blip r:embed="rId2"/>
          <a:stretch>
            <a:fillRect/>
          </a:stretch>
        </p:blipFill>
        <p:spPr>
          <a:xfrm>
            <a:off x="3060152" y="3540308"/>
            <a:ext cx="1655270" cy="1655270"/>
          </a:xfrm>
          <a:prstGeom prst="rect">
            <a:avLst/>
          </a:prstGeom>
        </p:spPr>
      </p:pic>
    </p:spTree>
    <p:extLst>
      <p:ext uri="{BB962C8B-B14F-4D97-AF65-F5344CB8AC3E}">
        <p14:creationId xmlns:p14="http://schemas.microsoft.com/office/powerpoint/2010/main" val="2255889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F4D6DAA5-7EE1-E33E-1464-9DAB6E28507D}"/>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655663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1187EBC0-78C8-1DD9-6A5E-7E82867509F5}"/>
              </a:ext>
            </a:extLst>
          </p:cNvPr>
          <p:cNvSpPr>
            <a:spLocks noGrp="1"/>
          </p:cNvSpPr>
          <p:nvPr>
            <p:ph type="body" sz="quarter" idx="12"/>
          </p:nvPr>
        </p:nvSpPr>
        <p:spPr/>
        <p:txBody>
          <a:bodyPr/>
          <a:lstStyle/>
          <a:p>
            <a:r>
              <a:rPr lang="nl-NL" sz="8800" dirty="0"/>
              <a:t>proxy</a:t>
            </a:r>
          </a:p>
        </p:txBody>
      </p:sp>
      <p:pic>
        <p:nvPicPr>
          <p:cNvPr id="3" name="Picture 6">
            <a:extLst>
              <a:ext uri="{FF2B5EF4-FFF2-40B4-BE49-F238E27FC236}">
                <a16:creationId xmlns:a16="http://schemas.microsoft.com/office/drawing/2014/main" id="{B3F4ABFF-C338-6D5B-A4A9-F4C5B5BD3222}"/>
              </a:ext>
            </a:extLst>
          </p:cNvPr>
          <p:cNvPicPr>
            <a:picLocks noChangeAspect="1"/>
          </p:cNvPicPr>
          <p:nvPr/>
        </p:nvPicPr>
        <p:blipFill>
          <a:blip r:embed="rId2"/>
          <a:stretch>
            <a:fillRect/>
          </a:stretch>
        </p:blipFill>
        <p:spPr>
          <a:xfrm>
            <a:off x="2434511" y="3600039"/>
            <a:ext cx="2906550" cy="1453275"/>
          </a:xfrm>
          <a:prstGeom prst="rect">
            <a:avLst/>
          </a:prstGeom>
        </p:spPr>
      </p:pic>
    </p:spTree>
    <p:extLst>
      <p:ext uri="{BB962C8B-B14F-4D97-AF65-F5344CB8AC3E}">
        <p14:creationId xmlns:p14="http://schemas.microsoft.com/office/powerpoint/2010/main" val="402216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BA4A3AC1-3501-5815-C047-F8DADC134755}"/>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97876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BEB7B3E-A8CF-17AA-56AC-E2E7C2D71FEE}"/>
              </a:ext>
            </a:extLst>
          </p:cNvPr>
          <p:cNvSpPr>
            <a:spLocks noGrp="1"/>
          </p:cNvSpPr>
          <p:nvPr>
            <p:ph type="body" sz="quarter" idx="12"/>
          </p:nvPr>
        </p:nvSpPr>
        <p:spPr/>
        <p:txBody>
          <a:bodyPr/>
          <a:lstStyle/>
          <a:p>
            <a:r>
              <a:rPr lang="en-NL" sz="8800">
                <a:latin typeface="American Captain" pitchFamily="2" charset="77"/>
              </a:rPr>
              <a:t>Business representative</a:t>
            </a:r>
            <a:endParaRPr lang="nl-NL" sz="8800" dirty="0"/>
          </a:p>
        </p:txBody>
      </p:sp>
      <p:pic>
        <p:nvPicPr>
          <p:cNvPr id="3" name="Picture 6">
            <a:extLst>
              <a:ext uri="{FF2B5EF4-FFF2-40B4-BE49-F238E27FC236}">
                <a16:creationId xmlns:a16="http://schemas.microsoft.com/office/drawing/2014/main" id="{E2D98BF3-8BD9-2520-3767-AEB821032888}"/>
              </a:ext>
            </a:extLst>
          </p:cNvPr>
          <p:cNvPicPr>
            <a:picLocks noChangeAspect="1"/>
          </p:cNvPicPr>
          <p:nvPr/>
        </p:nvPicPr>
        <p:blipFill>
          <a:blip r:embed="rId2"/>
          <a:stretch>
            <a:fillRect/>
          </a:stretch>
        </p:blipFill>
        <p:spPr>
          <a:xfrm>
            <a:off x="3082284" y="4063668"/>
            <a:ext cx="1611003" cy="1135694"/>
          </a:xfrm>
          <a:prstGeom prst="rect">
            <a:avLst/>
          </a:prstGeom>
        </p:spPr>
      </p:pic>
    </p:spTree>
    <p:extLst>
      <p:ext uri="{BB962C8B-B14F-4D97-AF65-F5344CB8AC3E}">
        <p14:creationId xmlns:p14="http://schemas.microsoft.com/office/powerpoint/2010/main" val="3923823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8D680D0-0588-7716-51E9-DB990E746AEB}"/>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336264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FB9E2E4-807D-8C17-7E8B-2D6BDCA1E168}"/>
              </a:ext>
            </a:extLst>
          </p:cNvPr>
          <p:cNvSpPr>
            <a:spLocks noGrp="1"/>
          </p:cNvSpPr>
          <p:nvPr>
            <p:ph type="body" sz="quarter" idx="12"/>
          </p:nvPr>
        </p:nvSpPr>
        <p:spPr/>
        <p:txBody>
          <a:bodyPr/>
          <a:lstStyle/>
          <a:p>
            <a:r>
              <a:rPr lang="nl-NL" sz="8800" dirty="0"/>
              <a:t>sponsor</a:t>
            </a:r>
          </a:p>
        </p:txBody>
      </p:sp>
      <p:pic>
        <p:nvPicPr>
          <p:cNvPr id="3" name="Picture 1">
            <a:extLst>
              <a:ext uri="{FF2B5EF4-FFF2-40B4-BE49-F238E27FC236}">
                <a16:creationId xmlns:a16="http://schemas.microsoft.com/office/drawing/2014/main" id="{14247A53-9E78-B397-CC7B-797F09496904}"/>
              </a:ext>
            </a:extLst>
          </p:cNvPr>
          <p:cNvPicPr>
            <a:picLocks noChangeAspect="1"/>
          </p:cNvPicPr>
          <p:nvPr/>
        </p:nvPicPr>
        <p:blipFill>
          <a:blip r:embed="rId2"/>
          <a:stretch>
            <a:fillRect/>
          </a:stretch>
        </p:blipFill>
        <p:spPr>
          <a:xfrm>
            <a:off x="3032854" y="3499908"/>
            <a:ext cx="1709864" cy="1657538"/>
          </a:xfrm>
          <a:prstGeom prst="rect">
            <a:avLst/>
          </a:prstGeom>
        </p:spPr>
      </p:pic>
    </p:spTree>
    <p:extLst>
      <p:ext uri="{BB962C8B-B14F-4D97-AF65-F5344CB8AC3E}">
        <p14:creationId xmlns:p14="http://schemas.microsoft.com/office/powerpoint/2010/main" val="815986823"/>
      </p:ext>
    </p:extLst>
  </p:cSld>
  <p:clrMapOvr>
    <a:masterClrMapping/>
  </p:clrMapOvr>
</p:sld>
</file>

<file path=ppt/theme/theme1.xml><?xml version="1.0" encoding="utf-8"?>
<a:theme xmlns:a="http://schemas.openxmlformats.org/drawingml/2006/main" name="SF Games PPT Theme A5 v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Games PPT Theme A5 v2.2" id="{785E4C14-133A-2E42-8C42-7A4188B51603}" vid="{EC7BA25E-18DB-8E4B-92B5-45DB0DDBE39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1_SF 2023 Full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0070C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Games PPT Theme A5 v2</Template>
  <TotalTime>0</TotalTime>
  <Words>18</Words>
  <Application>Microsoft Macintosh PowerPoint</Application>
  <PresentationFormat>Aangepast</PresentationFormat>
  <Paragraphs>11</Paragraphs>
  <Slides>12</Slides>
  <Notes>0</Notes>
  <HiddenSlides>0</HiddenSlides>
  <MMClips>0</MMClips>
  <ScaleCrop>false</ScaleCrop>
  <HeadingPairs>
    <vt:vector size="6" baseType="variant">
      <vt:variant>
        <vt:lpstr>Gebruikte lettertypen</vt:lpstr>
      </vt:variant>
      <vt:variant>
        <vt:i4>6</vt:i4>
      </vt:variant>
      <vt:variant>
        <vt:lpstr>Thema</vt:lpstr>
      </vt:variant>
      <vt:variant>
        <vt:i4>4</vt:i4>
      </vt:variant>
      <vt:variant>
        <vt:lpstr>Diatitels</vt:lpstr>
      </vt:variant>
      <vt:variant>
        <vt:i4>12</vt:i4>
      </vt:variant>
    </vt:vector>
  </HeadingPairs>
  <TitlesOfParts>
    <vt:vector size="22" baseType="lpstr">
      <vt:lpstr>American Captain</vt:lpstr>
      <vt:lpstr>Arial</vt:lpstr>
      <vt:lpstr>Calibri</vt:lpstr>
      <vt:lpstr>Calibri Light</vt:lpstr>
      <vt:lpstr>Marvel</vt:lpstr>
      <vt:lpstr>Ubuntu</vt:lpstr>
      <vt:lpstr>SF Games PPT Theme A5 v2.2</vt:lpstr>
      <vt:lpstr>Custom Design</vt:lpstr>
      <vt:lpstr>1_SF 2023 split</vt:lpstr>
      <vt:lpstr>1_SF 2023 Full Background</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Linden - Bal, Rosanne van der</dc:creator>
  <cp:lastModifiedBy>Linden - Bal, Rosanne van der</cp:lastModifiedBy>
  <cp:revision>1</cp:revision>
  <dcterms:created xsi:type="dcterms:W3CDTF">2023-02-08T20:38:24Z</dcterms:created>
  <dcterms:modified xsi:type="dcterms:W3CDTF">2023-02-08T20:56:36Z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c6f62-bb58-4b94-b6ca-9af54699d31b_Enabled">
    <vt:lpwstr>true</vt:lpwstr>
  </property>
  <property fmtid="{D5CDD505-2E9C-101B-9397-08002B2CF9AE}" pid="3" name="MSIP_Label_d2dc6f62-bb58-4b94-b6ca-9af54699d31b_SetDate">
    <vt:lpwstr>2023-02-08T20:56:36Z</vt:lpwstr>
  </property>
  <property fmtid="{D5CDD505-2E9C-101B-9397-08002B2CF9AE}" pid="4" name="MSIP_Label_d2dc6f62-bb58-4b94-b6ca-9af54699d31b_Method">
    <vt:lpwstr>Standard</vt:lpwstr>
  </property>
  <property fmtid="{D5CDD505-2E9C-101B-9397-08002B2CF9AE}" pid="5" name="MSIP_Label_d2dc6f62-bb58-4b94-b6ca-9af54699d31b_Name">
    <vt:lpwstr>d2dc6f62-bb58-4b94-b6ca-9af54699d31b</vt:lpwstr>
  </property>
  <property fmtid="{D5CDD505-2E9C-101B-9397-08002B2CF9AE}" pid="6" name="MSIP_Label_d2dc6f62-bb58-4b94-b6ca-9af54699d31b_SiteId">
    <vt:lpwstr>d7790549-8c35-40ea-ad75-954ac3e86be8</vt:lpwstr>
  </property>
  <property fmtid="{D5CDD505-2E9C-101B-9397-08002B2CF9AE}" pid="7" name="MSIP_Label_d2dc6f62-bb58-4b94-b6ca-9af54699d31b_ActionId">
    <vt:lpwstr>43d4ac0e-bd2c-498a-a035-8fd87e5c5e27</vt:lpwstr>
  </property>
  <property fmtid="{D5CDD505-2E9C-101B-9397-08002B2CF9AE}" pid="8" name="MSIP_Label_d2dc6f62-bb58-4b94-b6ca-9af54699d31b_ContentBits">
    <vt:lpwstr>0</vt:lpwstr>
  </property>
</Properties>
</file>